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7" r:id="rId5"/>
    <p:sldId id="269" r:id="rId6"/>
    <p:sldId id="270" r:id="rId7"/>
    <p:sldId id="285" r:id="rId8"/>
    <p:sldId id="291" r:id="rId9"/>
    <p:sldId id="268" r:id="rId10"/>
    <p:sldId id="278" r:id="rId11"/>
    <p:sldId id="279" r:id="rId12"/>
    <p:sldId id="286" r:id="rId13"/>
    <p:sldId id="289" r:id="rId14"/>
    <p:sldId id="290" r:id="rId15"/>
    <p:sldId id="282" r:id="rId16"/>
    <p:sldId id="287" r:id="rId17"/>
    <p:sldId id="280" r:id="rId18"/>
    <p:sldId id="28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35" autoAdjust="0"/>
  </p:normalViewPr>
  <p:slideViewPr>
    <p:cSldViewPr snapToGrid="0" showGuides="1">
      <p:cViewPr varScale="1">
        <p:scale>
          <a:sx n="55" d="100"/>
          <a:sy n="55" d="100"/>
        </p:scale>
        <p:origin x="174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6/17/2020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249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6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94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62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1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44" y="1283407"/>
            <a:ext cx="2763970" cy="69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78" y="1911326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45" y="435758"/>
            <a:ext cx="1647754" cy="5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45" y="435758"/>
            <a:ext cx="1647754" cy="5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6" y="6318352"/>
            <a:ext cx="1146219" cy="4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38183"/>
            <a:ext cx="1554008" cy="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6/17/2020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Resources/workplace-decision-tree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ulti-clean.com/wp-content/uploads/2020/06/CDC-Guidance-Cleaning-Disinfecting.pdf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multi-clean.com/" TargetMode="External"/><Relationship Id="rId5" Type="http://schemas.openxmlformats.org/officeDocument/2006/relationships/hyperlink" Target="mailto:TARVIN.M@MULTI-CLEAN.COM" TargetMode="External"/><Relationship Id="rId4" Type="http://schemas.openxmlformats.org/officeDocument/2006/relationships/hyperlink" Target="https://multi-clea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clean.com/wp-content/uploads/2020/04/DisinfectingFAQs4-1-20.pd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ulti-clean.com/wp-content/uploads/2020/06/CDC-Cleaning-Disinfection-Decision-Tool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Resources/workplace-decision-tree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ulti-clean.com/wp-content/uploads/2020/06/CDC-Guidance-Cleaning-Disinfecting.pdf" TargetMode="Externa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clean.com/wp-content/uploads/2020/06/High-Touch-Disinfecting.pdf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multi-clean.com/wp-content/uploads/2020/06/High-Touch-Checklist-by-FacilityType.xls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Open For Business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1293515"/>
          </a:xfrm>
        </p:spPr>
        <p:txBody>
          <a:bodyPr/>
          <a:lstStyle/>
          <a:p>
            <a:r>
              <a:rPr lang="en-US" sz="2400" dirty="0" smtClean="0"/>
              <a:t>In the COVID-19 Era</a:t>
            </a:r>
          </a:p>
          <a:p>
            <a:r>
              <a:rPr lang="en-US" sz="2400" dirty="0" smtClean="0"/>
              <a:t>Webinar #2</a:t>
            </a:r>
          </a:p>
          <a:p>
            <a:r>
              <a:rPr lang="en-US" sz="2400" dirty="0" smtClean="0"/>
              <a:t>June 18, 2020</a:t>
            </a:r>
          </a:p>
          <a:p>
            <a:endParaRPr lang="en-US" sz="2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410417"/>
            <a:ext cx="5305661" cy="3941916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5306633" cy="1325563"/>
          </a:xfrm>
        </p:spPr>
        <p:txBody>
          <a:bodyPr/>
          <a:lstStyle/>
          <a:p>
            <a:r>
              <a:rPr lang="en-US" dirty="0" smtClean="0"/>
              <a:t>2.  Implement your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288434"/>
            <a:ext cx="5777096" cy="400958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/>
              <a:t>Clean visibly </a:t>
            </a:r>
            <a:r>
              <a:rPr lang="en-US" sz="2800" b="1" dirty="0"/>
              <a:t>dirty surfaces</a:t>
            </a:r>
            <a:endParaRPr lang="en-US" sz="2800" b="1" dirty="0">
              <a:hlinkClick r:id="rId3" action="ppaction://hlinkfile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Use the appropriate disinfectant</a:t>
            </a:r>
            <a:endParaRPr lang="en-US" sz="2800" b="1" dirty="0" smtClean="0"/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Follow directions on the label</a:t>
            </a:r>
            <a:endParaRPr lang="en-US" sz="2800" b="1" dirty="0" smtClean="0"/>
          </a:p>
          <a:p>
            <a:pPr lvl="0"/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2" r="-6605" b="770"/>
          <a:stretch/>
        </p:blipFill>
        <p:spPr>
          <a:xfrm>
            <a:off x="5556739" y="1171476"/>
            <a:ext cx="5081954" cy="44193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342" y="5298019"/>
            <a:ext cx="6399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5"/>
              </a:rPr>
              <a:t>CDC Cleaning &amp; Disinfecting Plan Guidance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37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6713402" cy="1325563"/>
          </a:xfrm>
        </p:spPr>
        <p:txBody>
          <a:bodyPr/>
          <a:lstStyle/>
          <a:p>
            <a:r>
              <a:rPr lang="en-US" dirty="0" smtClean="0"/>
              <a:t>Approved Disinfectants for the Virus that causes COVID-19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2" y="1811655"/>
            <a:ext cx="5777096" cy="2461408"/>
          </a:xfrm>
        </p:spPr>
        <p:txBody>
          <a:bodyPr/>
          <a:lstStyle/>
          <a:p>
            <a:pPr lvl="0"/>
            <a:r>
              <a:rPr lang="en-US" dirty="0" smtClean="0"/>
              <a:t>EPA List N</a:t>
            </a:r>
          </a:p>
          <a:p>
            <a:pPr lvl="0"/>
            <a:r>
              <a:rPr lang="en-US" dirty="0" smtClean="0"/>
              <a:t>2-Types of Disinfectants Listed</a:t>
            </a:r>
          </a:p>
          <a:p>
            <a:pPr lvl="0"/>
            <a:r>
              <a:rPr lang="en-US" dirty="0" smtClean="0"/>
              <a:t>Emerging Viral Pathogen Claims</a:t>
            </a:r>
          </a:p>
          <a:p>
            <a:pPr lvl="0"/>
            <a:r>
              <a:rPr lang="en-US" dirty="0" smtClean="0"/>
              <a:t>Claims for Human Corona Virus</a:t>
            </a:r>
          </a:p>
          <a:p>
            <a:pPr lvl="0"/>
            <a:r>
              <a:rPr lang="en-US" dirty="0" smtClean="0"/>
              <a:t>Know the EPA registration #</a:t>
            </a:r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2055542"/>
            <a:ext cx="4884848" cy="27508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8169" y="5298018"/>
            <a:ext cx="195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EPA LIST 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971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Continue and enhance routine </a:t>
            </a:r>
            <a:r>
              <a:rPr lang="en-US" dirty="0" smtClean="0"/>
              <a:t>cleaning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Revise practices specific to the type of business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Remove soft surfaces as much as possible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Consider removing frequently touched items</a:t>
            </a:r>
            <a:endParaRPr lang="en-US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Maximize </a:t>
            </a:r>
            <a:r>
              <a:rPr lang="en-US" dirty="0" smtClean="0"/>
              <a:t>Fresh air intake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 smtClean="0"/>
              <a:t>Minimize fans and blowers directed at people.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 and Revise As Needed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32" y="1970768"/>
            <a:ext cx="4491006" cy="29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Fogging:  Very small droplet size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Misting:  Small droplet size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Spraying:  Medium to Large Droplet Size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Trigger Spray:  Targeted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Pump Sprayer:  Targeted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Electronic Airless </a:t>
            </a:r>
            <a:r>
              <a:rPr lang="en-US" dirty="0" smtClean="0"/>
              <a:t>Sprayers:  Wide Area Spraying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Electrostatic Sprayers:  Targeted Spraying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Disinfectant Application Terminology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Electrostatic Sprayers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E-Spray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95" y="706789"/>
            <a:ext cx="5334000" cy="5196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09" y="1166957"/>
            <a:ext cx="7438291" cy="41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Makes 4 quarts using your own water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Light weight – only 2.5 </a:t>
            </a:r>
            <a:r>
              <a:rPr lang="en-US" dirty="0" err="1" smtClean="0"/>
              <a:t>lbs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Incl</a:t>
            </a:r>
            <a:r>
              <a:rPr lang="en-US" dirty="0" smtClean="0"/>
              <a:t> bottles, sprayers, microfiber, instructions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Great for the office share among 4 employees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Re-Fill kits available</a:t>
            </a:r>
          </a:p>
          <a:p>
            <a:pPr lvl="1">
              <a:lnSpc>
                <a:spcPct val="150000"/>
              </a:lnSpc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Viral Disinfection Kit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10" y="459589"/>
            <a:ext cx="4285448" cy="365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88" y="4118117"/>
            <a:ext cx="1992691" cy="15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ityscape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2691" y="2500086"/>
            <a:ext cx="5011410" cy="1244600"/>
          </a:xfrm>
        </p:spPr>
        <p:txBody>
          <a:bodyPr/>
          <a:lstStyle/>
          <a:p>
            <a:r>
              <a:rPr lang="en-US" sz="2800" dirty="0"/>
              <a:t>Thank </a:t>
            </a:r>
            <a:r>
              <a:rPr lang="en-US" sz="2800" dirty="0" smtClean="0"/>
              <a:t>you!</a:t>
            </a:r>
            <a:br>
              <a:rPr lang="en-US" sz="2800" dirty="0" smtClean="0"/>
            </a:br>
            <a:r>
              <a:rPr lang="en-US" sz="2800" dirty="0" smtClean="0"/>
              <a:t>Please visit our COVID-19 </a:t>
            </a:r>
            <a:r>
              <a:rPr lang="en-US" sz="2800" dirty="0" smtClean="0">
                <a:hlinkClick r:id="rId4"/>
              </a:rPr>
              <a:t>resources Page</a:t>
            </a:r>
            <a:endParaRPr lang="en-US" sz="28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5"/>
              </a:rPr>
              <a:t>TARVIN.M@MULTI-CLEAN.COM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hlinkClick r:id="rId6"/>
              </a:rPr>
              <a:t>WWW.MULTI-CLEAN.COM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</a:t>
            </a:r>
            <a:r>
              <a:rPr lang="en-US" baseline="0" dirty="0" smtClean="0"/>
              <a:t> #2 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5"/>
            <a:ext cx="4914188" cy="4351338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 smtClean="0"/>
              <a:t>Facility Disinfection Plan</a:t>
            </a:r>
          </a:p>
          <a:p>
            <a:pPr lvl="0">
              <a:lnSpc>
                <a:spcPct val="150000"/>
              </a:lnSpc>
            </a:pPr>
            <a:r>
              <a:rPr lang="en-US" b="1" baseline="0" dirty="0" smtClean="0"/>
              <a:t>How to Properly</a:t>
            </a:r>
            <a:r>
              <a:rPr lang="en-US" b="1" dirty="0" smtClean="0"/>
              <a:t> Disinfect</a:t>
            </a:r>
          </a:p>
          <a:p>
            <a:pPr lvl="0">
              <a:lnSpc>
                <a:spcPct val="150000"/>
              </a:lnSpc>
            </a:pPr>
            <a:r>
              <a:rPr lang="en-US" b="1" baseline="0" dirty="0" smtClean="0"/>
              <a:t>High Touch Disinfecting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EPA List N</a:t>
            </a:r>
            <a:endParaRPr lang="en-US" b="1" baseline="0" dirty="0" smtClean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E-Spray Electrostatic Sprayers</a:t>
            </a:r>
            <a:endParaRPr lang="en-US" b="1" dirty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What to look for in a disinfectant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7364" r="-6904" b="-7364"/>
          <a:stretch/>
        </p:blipFill>
        <p:spPr>
          <a:xfrm>
            <a:off x="5476172" y="1791610"/>
            <a:ext cx="6307353" cy="35478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About Making people feel safe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 smtClean="0"/>
              <a:t>Employees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Visitors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Customers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Students</a:t>
            </a:r>
          </a:p>
          <a:p>
            <a:pPr lvl="0">
              <a:lnSpc>
                <a:spcPct val="150000"/>
              </a:lnSpc>
            </a:pPr>
            <a:r>
              <a:rPr lang="en-US" b="1" dirty="0" smtClean="0"/>
              <a:t>Staff</a:t>
            </a:r>
          </a:p>
          <a:p>
            <a:pPr marL="0" lvl="0" indent="0">
              <a:buNone/>
            </a:pPr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801713"/>
            <a:ext cx="4884848" cy="32584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FAQ’s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0828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Should I clean before I disinfect?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What about contact time?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How long is a surface protected?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Can disinfectants be used in a fogger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What disinfectants are approved for use against the human corona virus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2672" b="20401"/>
          <a:stretch/>
        </p:blipFill>
        <p:spPr>
          <a:xfrm>
            <a:off x="5453149" y="1467507"/>
            <a:ext cx="6448565" cy="3888264"/>
          </a:xfrm>
        </p:spPr>
      </p:pic>
      <p:sp>
        <p:nvSpPr>
          <p:cNvPr id="5" name="TextBox 4"/>
          <p:cNvSpPr txBox="1"/>
          <p:nvPr/>
        </p:nvSpPr>
        <p:spPr>
          <a:xfrm>
            <a:off x="2584939" y="6087757"/>
            <a:ext cx="283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hlinkClick r:id="rId3"/>
              </a:rPr>
              <a:t>Disinfecting FAQ’s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7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499595"/>
            <a:ext cx="6060708" cy="1325563"/>
          </a:xfrm>
        </p:spPr>
        <p:txBody>
          <a:bodyPr/>
          <a:lstStyle/>
          <a:p>
            <a:r>
              <a:rPr lang="en-US" dirty="0" smtClean="0"/>
              <a:t>How to Properly Disinfect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5228794" cy="40828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Cleaning and Disinfecting are different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Disinfectants have wet contact time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Wiping to dryness is cleaning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Leaving surfaces visibly moist is disinfecting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2672" b="20401"/>
          <a:stretch/>
        </p:blipFill>
        <p:spPr>
          <a:xfrm>
            <a:off x="5453149" y="1467507"/>
            <a:ext cx="6448565" cy="3888264"/>
          </a:xfrm>
        </p:spPr>
      </p:pic>
    </p:spTree>
    <p:extLst>
      <p:ext uri="{BB962C8B-B14F-4D97-AF65-F5344CB8AC3E}">
        <p14:creationId xmlns:p14="http://schemas.microsoft.com/office/powerpoint/2010/main" val="5229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Plan?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Cleaning and Disinfecting is a key part of any business re-opening plan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4" y="1951380"/>
            <a:ext cx="4595634" cy="45956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5188176" cy="1325563"/>
          </a:xfrm>
        </p:spPr>
        <p:txBody>
          <a:bodyPr/>
          <a:lstStyle/>
          <a:p>
            <a:r>
              <a:rPr lang="en-US" dirty="0" smtClean="0"/>
              <a:t>Cleaning &amp; Disinfecting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34214"/>
            <a:ext cx="4151027" cy="2587843"/>
          </a:xfrm>
        </p:spPr>
        <p:txBody>
          <a:bodyPr/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Develop Your Plan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Implement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 smtClean="0"/>
              <a:t>Maintain and </a:t>
            </a:r>
            <a:r>
              <a:rPr lang="en-US" sz="2800" b="1" u="sng" dirty="0" smtClean="0"/>
              <a:t>Revise</a:t>
            </a:r>
          </a:p>
          <a:p>
            <a:pPr marL="457200" indent="-457200">
              <a:buFont typeface="+mj-lt"/>
              <a:buAutoNum type="arabicPeriod"/>
            </a:pPr>
            <a:endParaRPr lang="en-US" b="1" u="sng" dirty="0"/>
          </a:p>
          <a:p>
            <a:pPr marL="0" indent="0">
              <a:buNone/>
            </a:pPr>
            <a:endParaRPr lang="en-US" b="1" u="sng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1" r="-5027" b="1988"/>
          <a:stretch/>
        </p:blipFill>
        <p:spPr>
          <a:xfrm>
            <a:off x="5146930" y="996618"/>
            <a:ext cx="5386256" cy="46321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938" y="5167086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CDC Cleaning and Disinfection Decision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32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75" y="238338"/>
            <a:ext cx="4937211" cy="1325563"/>
          </a:xfrm>
        </p:spPr>
        <p:txBody>
          <a:bodyPr/>
          <a:lstStyle/>
          <a:p>
            <a:r>
              <a:rPr lang="en-US" dirty="0" smtClean="0"/>
              <a:t>1. Develop </a:t>
            </a:r>
            <a:r>
              <a:rPr lang="en-US" dirty="0" smtClean="0"/>
              <a:t>Your 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288434"/>
            <a:ext cx="5777096" cy="4009585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800" b="1" dirty="0" smtClean="0"/>
              <a:t>Select Disinfectants</a:t>
            </a:r>
            <a:endParaRPr lang="en-US" sz="2800" dirty="0" smtClean="0">
              <a:hlinkClick r:id="rId3" action="ppaction://hlinkfile"/>
            </a:endParaRPr>
          </a:p>
          <a:p>
            <a:pPr lvl="0">
              <a:lnSpc>
                <a:spcPct val="150000"/>
              </a:lnSpc>
            </a:pPr>
            <a:r>
              <a:rPr lang="en-US" sz="2800" b="1" dirty="0" smtClean="0"/>
              <a:t>What Needs to be Cleaned</a:t>
            </a:r>
          </a:p>
          <a:p>
            <a:pPr lvl="0">
              <a:lnSpc>
                <a:spcPct val="150000"/>
              </a:lnSpc>
            </a:pPr>
            <a:r>
              <a:rPr lang="en-US" sz="2800" b="1" baseline="0" dirty="0" smtClean="0"/>
              <a:t>What</a:t>
            </a:r>
            <a:r>
              <a:rPr lang="en-US" sz="2800" b="1" dirty="0" smtClean="0"/>
              <a:t> Needs to be Disinfected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baseline="0" dirty="0" smtClean="0"/>
              <a:t>Unoccupied</a:t>
            </a:r>
            <a:r>
              <a:rPr lang="en-US" sz="2400" b="1" dirty="0" smtClean="0"/>
              <a:t> </a:t>
            </a:r>
            <a:r>
              <a:rPr lang="en-US" sz="2400" b="1" dirty="0" smtClean="0"/>
              <a:t>spaces for</a:t>
            </a:r>
            <a:r>
              <a:rPr lang="en-US" sz="2400" b="1" dirty="0" smtClean="0"/>
              <a:t> 7+ days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dirty="0" smtClean="0"/>
              <a:t>do </a:t>
            </a:r>
            <a:r>
              <a:rPr lang="en-US" sz="2400" b="1" dirty="0" smtClean="0"/>
              <a:t>not need </a:t>
            </a:r>
            <a:r>
              <a:rPr lang="en-US" sz="2400" b="1" dirty="0" smtClean="0"/>
              <a:t>to be disinfected before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400" b="1" dirty="0" smtClean="0"/>
              <a:t>re-opening.</a:t>
            </a:r>
            <a:endParaRPr lang="en-US" sz="2400" b="1" baseline="0" dirty="0" smtClean="0"/>
          </a:p>
          <a:p>
            <a:pPr lvl="0"/>
            <a:endParaRPr lang="en-US" dirty="0" smtClean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803160"/>
            <a:ext cx="4884848" cy="3255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342" y="5298019"/>
            <a:ext cx="6399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5"/>
              </a:rPr>
              <a:t>CDC Cleaning &amp; Disinfecting Plan Guidance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24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Disinfecting Floor to Ceiling is NOT necessary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2223861"/>
          </a:xfrm>
        </p:spPr>
        <p:txBody>
          <a:bodyPr/>
          <a:lstStyle/>
          <a:p>
            <a:r>
              <a:rPr lang="en-US" sz="2800" dirty="0" smtClean="0"/>
              <a:t>High Touch Disinfecting</a:t>
            </a:r>
          </a:p>
          <a:p>
            <a:r>
              <a:rPr lang="en-US" sz="2800" dirty="0" smtClean="0"/>
              <a:t>Make your high touch checklist</a:t>
            </a:r>
          </a:p>
          <a:p>
            <a:r>
              <a:rPr lang="en-US" sz="2800" dirty="0" smtClean="0"/>
              <a:t>Other surfaces can be cleaned</a:t>
            </a:r>
            <a:endParaRPr lang="en-US" sz="2800" dirty="0"/>
          </a:p>
          <a:p>
            <a:r>
              <a:rPr lang="en-US" sz="2800" dirty="0" smtClean="0"/>
              <a:t>Disinfecting Properly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71" y="1754260"/>
            <a:ext cx="4943535" cy="3294713"/>
          </a:xfrm>
        </p:spPr>
      </p:pic>
      <p:sp>
        <p:nvSpPr>
          <p:cNvPr id="6" name="TextBox 5"/>
          <p:cNvSpPr txBox="1"/>
          <p:nvPr/>
        </p:nvSpPr>
        <p:spPr>
          <a:xfrm>
            <a:off x="277702" y="4919277"/>
            <a:ext cx="6160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hlinkClick r:id="rId3"/>
              </a:rPr>
              <a:t>High Touch Disinfecting</a:t>
            </a: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>
                <a:hlinkClick r:id="rId4"/>
              </a:rPr>
              <a:t>High Touch Checklists-Industry Specific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36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437</Words>
  <Application>Microsoft Office PowerPoint</Application>
  <PresentationFormat>Widescreen</PresentationFormat>
  <Paragraphs>115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Corbel</vt:lpstr>
      <vt:lpstr>Wingdings</vt:lpstr>
      <vt:lpstr>Office Theme</vt:lpstr>
      <vt:lpstr>Open For Business</vt:lpstr>
      <vt:lpstr>Webinar #2 Agenda</vt:lpstr>
      <vt:lpstr>It’s About Making people feel safe</vt:lpstr>
      <vt:lpstr>FAQ’s</vt:lpstr>
      <vt:lpstr>How to Properly Disinfect</vt:lpstr>
      <vt:lpstr>What’s your Plan?</vt:lpstr>
      <vt:lpstr>Cleaning &amp; Disinfecting  </vt:lpstr>
      <vt:lpstr>1. Develop Your Plan</vt:lpstr>
      <vt:lpstr>Disinfecting Floor to Ceiling is NOT necessary</vt:lpstr>
      <vt:lpstr>2.  Implement your Plan</vt:lpstr>
      <vt:lpstr>Approved Disinfectants for the Virus that causes COVID-19</vt:lpstr>
      <vt:lpstr>Maintain and Revise As Needed</vt:lpstr>
      <vt:lpstr>Disinfectant Application Terminology</vt:lpstr>
      <vt:lpstr>E-Spray </vt:lpstr>
      <vt:lpstr>Viral Disinfection Kit </vt:lpstr>
      <vt:lpstr>Thank you! Please visit our COVID-19 resources Page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2020-06-01T14:51:30Z</dcterms:created>
  <dcterms:modified xsi:type="dcterms:W3CDTF">2020-06-17T21:34:36Z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